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2" r:id="rId3"/>
    <p:sldId id="257" r:id="rId4"/>
    <p:sldId id="271" r:id="rId5"/>
    <p:sldId id="269" r:id="rId6"/>
    <p:sldId id="268" r:id="rId7"/>
    <p:sldId id="258" r:id="rId8"/>
    <p:sldId id="260" r:id="rId9"/>
    <p:sldId id="262" r:id="rId10"/>
    <p:sldId id="263" r:id="rId11"/>
    <p:sldId id="259" r:id="rId12"/>
    <p:sldId id="261" r:id="rId13"/>
    <p:sldId id="264" r:id="rId14"/>
    <p:sldId id="267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E8E901-B033-49C6-AC08-E78F14A3D5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" y="1675823"/>
            <a:ext cx="2563278" cy="1704541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65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0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2BA74549-EEA1-4F02-A4B5-57666DDFD9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559"/>
            <a:ext cx="1038189" cy="690380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17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D7D19-23C0-4398-B27B-E40DD57B5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partition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wall system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TK-​flexi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B3EBA6-8A89-4F1D-BA3D-3A3F7FDFE0A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62592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EA7CBA8-BA5B-4B02-BD3F-131FC63B4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8965" b="10227"/>
          <a:stretch/>
        </p:blipFill>
        <p:spPr>
          <a:xfrm>
            <a:off x="5826721" y="1718461"/>
            <a:ext cx="4377631" cy="473554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739" y="3029145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 15-150 mm</a:t>
            </a:r>
          </a:p>
          <a:p>
            <a:pPr marL="0" indent="0"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Adjustment screw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4614212"/>
                  </p:ext>
                </p:extLst>
              </p:nvPr>
            </p:nvGraphicFramePr>
            <p:xfrm rot="16200000">
              <a:off x="5694929" y="4029225"/>
              <a:ext cx="950671" cy="1882484"/>
            </p:xfrm>
            <a:graphic>
              <a:graphicData uri="http://schemas.microsoft.com/office/drawing/2017/model3d">
                <am3d:model3d r:embed="rId3">
                  <am3d:spPr>
                    <a:xfrm rot="16200000">
                      <a:off x="0" y="0"/>
                      <a:ext cx="950671" cy="1882484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04501" ay="-392012" az="10777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20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5694929" y="4029225"/>
                <a:ext cx="950671" cy="188248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A0F53EA1-B2D6-4932-B4A6-08E2B7C0E652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D725AA3-76FB-40C7-9E9F-1AFC8768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470385"/>
            <a:ext cx="10018713" cy="1752599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 is adjustable in hight</a:t>
            </a:r>
          </a:p>
        </p:txBody>
      </p:sp>
    </p:spTree>
    <p:extLst>
      <p:ext uri="{BB962C8B-B14F-4D97-AF65-F5344CB8AC3E}">
        <p14:creationId xmlns:p14="http://schemas.microsoft.com/office/powerpoint/2010/main" val="355981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6169E7B-FAD3-4953-8A52-64B3D73C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3" b="12424"/>
          <a:stretch/>
        </p:blipFill>
        <p:spPr>
          <a:xfrm>
            <a:off x="1484311" y="1485900"/>
            <a:ext cx="10282646" cy="46863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variants available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DE266F-40D1-4222-91FB-C4E3639FBB0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285076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69181EB-569B-4301-8B2B-65B435A0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1" b="9312"/>
          <a:stretch/>
        </p:blipFill>
        <p:spPr>
          <a:xfrm>
            <a:off x="2337077" y="477982"/>
            <a:ext cx="8926668" cy="62194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Suitable for different variants of walls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0-18 mm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F4825B-85FE-40F4-8B95-D23E69A7D90C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63430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72944C-0418-4A2D-8AA5-1D0BF316AAB8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92524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C598DA-C339-4FA0-A0B3-A239076E4FEE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D5495CA-46EF-4082-AA20-E7952A82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Impressions</a:t>
            </a:r>
          </a:p>
        </p:txBody>
      </p:sp>
    </p:spTree>
    <p:extLst>
      <p:ext uri="{BB962C8B-B14F-4D97-AF65-F5344CB8AC3E}">
        <p14:creationId xmlns:p14="http://schemas.microsoft.com/office/powerpoint/2010/main" val="66451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DAF47A6-37EF-448C-A03D-91E60085DF8B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F3F9553-01CE-403E-B4A7-BA86FFE4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Impressions</a:t>
            </a:r>
          </a:p>
        </p:txBody>
      </p:sp>
    </p:spTree>
    <p:extLst>
      <p:ext uri="{BB962C8B-B14F-4D97-AF65-F5344CB8AC3E}">
        <p14:creationId xmlns:p14="http://schemas.microsoft.com/office/powerpoint/2010/main" val="87315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24D7803-120F-4ACD-AB5B-717A9007FED0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395EC08-6A3A-4067-9A7D-61598181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Impressions</a:t>
            </a:r>
          </a:p>
        </p:txBody>
      </p:sp>
    </p:spTree>
    <p:extLst>
      <p:ext uri="{BB962C8B-B14F-4D97-AF65-F5344CB8AC3E}">
        <p14:creationId xmlns:p14="http://schemas.microsoft.com/office/powerpoint/2010/main" val="240164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D7D19-23C0-4398-B27B-E40DD57B5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346209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TK-​flexi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partition walls convey a feeling of security to staff and customers.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B3EBA6-8A89-4F1D-BA3D-3A3F7FDFE0A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36407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073"/>
            <a:ext cx="12191999" cy="1752599"/>
          </a:xfrm>
        </p:spPr>
        <p:txBody>
          <a:bodyPr/>
          <a:lstStyle/>
          <a:p>
            <a:r>
              <a:rPr lang="en-GB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separators on customer counters, desks, etc.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28DC5E-F4FE-46C2-94CD-F63966E1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99" y="2751329"/>
            <a:ext cx="495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596C15-06A8-4E82-955A-B65CF00D957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41164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073"/>
            <a:ext cx="12191999" cy="1752599"/>
          </a:xfrm>
        </p:spPr>
        <p:txBody>
          <a:bodyPr/>
          <a:lstStyle/>
          <a:p>
            <a:r>
              <a:rPr lang="en-GB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hatch for the counter area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(height &amp; width adjustable)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952951-31DE-474F-B9EC-CB47BB60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99" y="2751329"/>
            <a:ext cx="495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7C3F63-6AC0-454B-AF4C-F3F24A15FD26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53667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7542E2-5147-4A8A-8E93-E44AF1A0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83" y="2751329"/>
            <a:ext cx="5937031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073"/>
            <a:ext cx="12191999" cy="1752599"/>
          </a:xfrm>
        </p:spPr>
        <p:txBody>
          <a:bodyPr/>
          <a:lstStyle/>
          <a:p>
            <a:r>
              <a:rPr lang="en-GB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Suitable as room dividers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(up to 190 cm build height)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A406D7-FF31-4F72-9548-7557BC683B1E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96220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different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V2A Stainless Steel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5E2283-7158-408E-8B1D-CE88BCF18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43" y="1314975"/>
            <a:ext cx="3499111" cy="52974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23C1244-6035-47CF-BBCF-169893F5CC55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10964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different materials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</a:t>
            </a:r>
          </a:p>
          <a:p>
            <a:pPr marL="0" indent="0"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Powder coated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3161F0-3A46-4437-8378-691106A0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1562099"/>
            <a:ext cx="3384193" cy="48255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348459-36F9-44A4-9F69-938998E468CA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404260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Zeigender Pfeil">
                <a:extLst>
                  <a:ext uri="{FF2B5EF4-FFF2-40B4-BE49-F238E27FC236}">
                    <a16:creationId xmlns:a16="http://schemas.microsoft.com/office/drawing/2014/main" id="{6B2CB407-39BA-405F-B960-FA65966A7A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7557463"/>
                  </p:ext>
                </p:extLst>
              </p:nvPr>
            </p:nvGraphicFramePr>
            <p:xfrm rot="15457088">
              <a:off x="8299039" y="3388052"/>
              <a:ext cx="979812" cy="1952258"/>
            </p:xfrm>
            <a:graphic>
              <a:graphicData uri="http://schemas.microsoft.com/office/drawing/2017/model3d">
                <am3d:model3d r:embed="rId2">
                  <am3d:spPr>
                    <a:xfrm rot="15457088">
                      <a:off x="0" y="0"/>
                      <a:ext cx="979812" cy="1952258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975403" ay="874436" az="98918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174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Zeigender Pfeil">
                <a:extLst>
                  <a:ext uri="{FF2B5EF4-FFF2-40B4-BE49-F238E27FC236}">
                    <a16:creationId xmlns:a16="http://schemas.microsoft.com/office/drawing/2014/main" id="{6B2CB407-39BA-405F-B960-FA65966A7A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5457088">
                <a:off x="8299039" y="3388052"/>
                <a:ext cx="979812" cy="195225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470385"/>
            <a:ext cx="10018713" cy="1752599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 in width to suit various wall thicknesses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0-18 mm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5FEDE6-3B55-46B0-90D8-48387415C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1562099"/>
            <a:ext cx="3384193" cy="482551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-Modell 2" descr="Zeigender Pfeil">
                <a:extLst>
                  <a:ext uri="{FF2B5EF4-FFF2-40B4-BE49-F238E27FC236}">
                    <a16:creationId xmlns:a16="http://schemas.microsoft.com/office/drawing/2014/main" id="{D0EB8102-2FDB-4B81-8848-0AB8DE5DE0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4542079"/>
                  </p:ext>
                </p:extLst>
              </p:nvPr>
            </p:nvGraphicFramePr>
            <p:xfrm rot="4668955">
              <a:off x="5464974" y="3379035"/>
              <a:ext cx="1605012" cy="3070723"/>
            </p:xfrm>
            <a:graphic>
              <a:graphicData uri="http://schemas.microsoft.com/office/drawing/2017/model3d">
                <am3d:model3d r:embed="rId2">
                  <am3d:spPr>
                    <a:xfrm rot="4668955">
                      <a:off x="0" y="0"/>
                      <a:ext cx="1605012" cy="3070723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010939" ay="-897604" az="1029518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4462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Modell 2" descr="Zeigender Pfeil">
                <a:extLst>
                  <a:ext uri="{FF2B5EF4-FFF2-40B4-BE49-F238E27FC236}">
                    <a16:creationId xmlns:a16="http://schemas.microsoft.com/office/drawing/2014/main" id="{D0EB8102-2FDB-4B81-8848-0AB8DE5DE0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668955">
                <a:off x="5464974" y="3379035"/>
                <a:ext cx="1605012" cy="307072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2668F46-2EC3-47D0-B34C-5A801B688174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90643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 15-150 mm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5FEDE6-3B55-46B0-90D8-48387415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1562099"/>
            <a:ext cx="3384193" cy="482551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9" descr="Zeigender Pfeil">
                <a:extLst>
                  <a:ext uri="{FF2B5EF4-FFF2-40B4-BE49-F238E27FC236}">
                    <a16:creationId xmlns:a16="http://schemas.microsoft.com/office/drawing/2014/main" id="{C2BDF74F-D0F8-4FBE-87D8-FD154F3ABB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7576824"/>
                  </p:ext>
                </p:extLst>
              </p:nvPr>
            </p:nvGraphicFramePr>
            <p:xfrm>
              <a:off x="6267848" y="3859522"/>
              <a:ext cx="903181" cy="1850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03181" cy="1850842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024593" ay="2681416" az="94939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20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9" descr="Zeigender Pfeil">
                <a:extLst>
                  <a:ext uri="{FF2B5EF4-FFF2-40B4-BE49-F238E27FC236}">
                    <a16:creationId xmlns:a16="http://schemas.microsoft.com/office/drawing/2014/main" id="{C2BDF74F-D0F8-4FBE-87D8-FD154F3AB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7848" y="3859522"/>
                <a:ext cx="903181" cy="1850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324840"/>
                  </p:ext>
                </p:extLst>
              </p:nvPr>
            </p:nvGraphicFramePr>
            <p:xfrm rot="10800000">
              <a:off x="6267847" y="1810702"/>
              <a:ext cx="903182" cy="1967985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903182" cy="1967985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728418" ay="-2805128" az="-1000734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201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6267847" y="1810702"/>
                <a:ext cx="903182" cy="196798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B8191ECE-D9F0-4BC4-A937-A3F5191E7BB4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D181CE6-8095-4FD3-A9AD-8B355C30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470385"/>
            <a:ext cx="10018713" cy="1752599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 is adjustable in hight</a:t>
            </a:r>
          </a:p>
        </p:txBody>
      </p:sp>
    </p:spTree>
    <p:extLst>
      <p:ext uri="{BB962C8B-B14F-4D97-AF65-F5344CB8AC3E}">
        <p14:creationId xmlns:p14="http://schemas.microsoft.com/office/powerpoint/2010/main" val="1221588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175</Words>
  <Application>Microsoft Office PowerPoint</Application>
  <PresentationFormat>Breitbild</PresentationFormat>
  <Paragraphs>40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9" baseType="lpstr">
      <vt:lpstr>Arial</vt:lpstr>
      <vt:lpstr>Corbel</vt:lpstr>
      <vt:lpstr>Parallax</vt:lpstr>
      <vt:lpstr>Our partition wall system TK-​flexi</vt:lpstr>
      <vt:lpstr>TK-​flexi The partition walls convey a feeling of security to staff and customers.</vt:lpstr>
      <vt:lpstr>TK-flexi As separators on customer counters, desks, etc. </vt:lpstr>
      <vt:lpstr>TK-flexi Service hatch for the counter area  (height &amp; width adjustable) </vt:lpstr>
      <vt:lpstr>TK-flexi Suitable as room dividers  (up to 190 cm build height) </vt:lpstr>
      <vt:lpstr>Two different materials</vt:lpstr>
      <vt:lpstr>Two different materials</vt:lpstr>
      <vt:lpstr>Adjustable in width to suit various wall thicknesses</vt:lpstr>
      <vt:lpstr>Wall is adjustable in hight</vt:lpstr>
      <vt:lpstr>Wall is adjustable in hight</vt:lpstr>
      <vt:lpstr>Different variants available</vt:lpstr>
      <vt:lpstr>Suitable for different variants of walls </vt:lpstr>
      <vt:lpstr>Impressions</vt:lpstr>
      <vt:lpstr>Impressions</vt:lpstr>
      <vt:lpstr>Impressions</vt:lpstr>
      <vt:lpstr>Impressions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TK-</dc:title>
  <dc:creator>Marcus Krützfeldt</dc:creator>
  <cp:lastModifiedBy>Marcus Krützfeldt</cp:lastModifiedBy>
  <cp:revision>17</cp:revision>
  <dcterms:created xsi:type="dcterms:W3CDTF">2020-06-10T15:52:06Z</dcterms:created>
  <dcterms:modified xsi:type="dcterms:W3CDTF">2020-06-12T13:53:41Z</dcterms:modified>
</cp:coreProperties>
</file>